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327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59" d="100"/>
          <a:sy n="59" d="100"/>
        </p:scale>
        <p:origin x="96" y="84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2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60577F5-C87D-4FB3-A6EC-683920A46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6A06815-DCDE-4F9E-B717-D882404D6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61F43B5-E050-4FB4-93A1-E9DFC4078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392000" cy="4139998"/>
          </a:xfrm>
        </p:spPr>
        <p:txBody>
          <a:bodyPr/>
          <a:lstStyle/>
          <a:p>
            <a:pPr marL="251460" indent="-179705" algn="just"/>
            <a:r>
              <a:rPr lang="cs-CZ" sz="2000" dirty="0">
                <a:ea typeface="+mn-lt"/>
                <a:cs typeface="+mn-lt"/>
              </a:rPr>
              <a:t>Text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F5E9618-1F04-4119-8AA2-06530F74BD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Workplace</a:t>
            </a:r>
            <a:r>
              <a:rPr lang="cs-CZ" altLang="cs-CZ" dirty="0"/>
              <a:t>, email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016E47-B6A9-46D5-95AF-A935C5D581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9E862B-6BC2-4CE4-B8ED-1B099DEA64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Researcher</a:t>
            </a:r>
            <a:r>
              <a:rPr lang="cs-CZ" dirty="0"/>
              <a:t> (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)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518DE4C-8C4F-4027-9BE1-081DFEDE3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/>
              <a:t>Topic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44173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EN.potx" id="{BC282115-A180-49E1-A14D-B4AC5ABB5029}" vid="{AFE5F08F-CA95-4DB0-8243-D429081D81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169E21C7415346AEBBFFCC885C37D6" ma:contentTypeVersion="13" ma:contentTypeDescription="Vytvoří nový dokument" ma:contentTypeScope="" ma:versionID="5482126ba0fcec8d43ff3afd00bb9098">
  <xsd:schema xmlns:xsd="http://www.w3.org/2001/XMLSchema" xmlns:xs="http://www.w3.org/2001/XMLSchema" xmlns:p="http://schemas.microsoft.com/office/2006/metadata/properties" xmlns:ns3="2bfc1d89-43b0-459d-8892-4510dfd9cc96" xmlns:ns4="7e1674a5-bbe2-4f3b-9ab5-5ce44c336aaf" targetNamespace="http://schemas.microsoft.com/office/2006/metadata/properties" ma:root="true" ma:fieldsID="11068fe866bb5b7665a90a711b56a4ab" ns3:_="" ns4:_="">
    <xsd:import namespace="2bfc1d89-43b0-459d-8892-4510dfd9cc96"/>
    <xsd:import namespace="7e1674a5-bbe2-4f3b-9ab5-5ce44c336aa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c1d89-43b0-459d-8892-4510dfd9cc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1674a5-bbe2-4f3b-9ab5-5ce44c336a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06276B-260D-4723-9B6F-97A4927E40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fc1d89-43b0-459d-8892-4510dfd9cc96"/>
    <ds:schemaRef ds:uri="7e1674a5-bbe2-4f3b-9ab5-5ce44c336a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40782D-A444-44FA-8AD7-44BB3CE8F8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212E94-EFC0-4A25-AE3D-82A5DC324735}">
  <ds:schemaRefs>
    <ds:schemaRef ds:uri="7e1674a5-bbe2-4f3b-9ab5-5ce44c336aaf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bfc1d89-43b0-459d-8892-4510dfd9cc9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prezentace-muni-en</Template>
  <TotalTime>13</TotalTime>
  <Words>11</Words>
  <Application>Microsoft Office PowerPoint</Application>
  <PresentationFormat>Širokoúhlá obrazovka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Presentation_MU_EN</vt:lpstr>
      <vt:lpstr>Topic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MAKING EVENT</dc:title>
  <dc:creator>Petra Bořilová Linhartová</dc:creator>
  <cp:lastModifiedBy>Simona Kopalová</cp:lastModifiedBy>
  <cp:revision>4</cp:revision>
  <cp:lastPrinted>1601-01-01T00:00:00Z</cp:lastPrinted>
  <dcterms:created xsi:type="dcterms:W3CDTF">2020-11-02T17:33:23Z</dcterms:created>
  <dcterms:modified xsi:type="dcterms:W3CDTF">2020-11-06T08:45:09Z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0x01010053169E21C7415346AEBBFFCC885C37D6</vt:lpwstr>
  </property>
</Properties>
</file>